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71" r:id="rId2"/>
    <p:sldId id="272" r:id="rId3"/>
    <p:sldId id="270" r:id="rId4"/>
    <p:sldId id="257" r:id="rId5"/>
    <p:sldId id="258" r:id="rId6"/>
    <p:sldId id="259" r:id="rId7"/>
    <p:sldId id="260" r:id="rId8"/>
    <p:sldId id="261" r:id="rId9"/>
    <p:sldId id="262" r:id="rId10"/>
    <p:sldId id="274" r:id="rId11"/>
    <p:sldId id="263" r:id="rId12"/>
    <p:sldId id="273" r:id="rId13"/>
    <p:sldId id="264" r:id="rId14"/>
    <p:sldId id="275" r:id="rId15"/>
    <p:sldId id="265" r:id="rId16"/>
    <p:sldId id="276" r:id="rId17"/>
    <p:sldId id="266" r:id="rId18"/>
    <p:sldId id="277" r:id="rId19"/>
    <p:sldId id="280" r:id="rId20"/>
    <p:sldId id="268" r:id="rId21"/>
    <p:sldId id="269" r:id="rId22"/>
    <p:sldId id="278" r:id="rId23"/>
    <p:sldId id="279" r:id="rId24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1014" y="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gif>
</file>

<file path=ppt/media/image12.gif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64A70-0855-4F2E-8611-E769D4997C0D}" type="datetimeFigureOut">
              <a:rPr lang="en-GB" smtClean="0"/>
              <a:t>17/01/2017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E02C74-E09A-4BCB-A5F4-476E0F06F5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0432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Sitecore</a:t>
            </a:r>
            <a:r>
              <a:rPr lang="en-GB" dirty="0" smtClean="0"/>
              <a:t> -&gt;</a:t>
            </a:r>
            <a:r>
              <a:rPr lang="en-GB" baseline="0" dirty="0" smtClean="0"/>
              <a:t> Settings -&gt; Insert Rules -&gt; SUGDE</a:t>
            </a:r>
          </a:p>
          <a:p>
            <a:r>
              <a:rPr lang="en-GB" baseline="0" dirty="0" err="1" smtClean="0"/>
              <a:t>SectionsUnderSiteRoot</a:t>
            </a:r>
            <a:endParaRPr lang="en-GB" baseline="0" dirty="0" smtClean="0"/>
          </a:p>
          <a:p>
            <a:r>
              <a:rPr lang="en-GB" baseline="0" dirty="0" err="1" smtClean="0"/>
              <a:t>MaxFiveSectionsUnderSiteRoot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465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Sitecore</a:t>
            </a:r>
            <a:r>
              <a:rPr lang="en-GB" dirty="0" smtClean="0"/>
              <a:t> -&gt; System -&gt; Settings -&gt; Rules -&gt;</a:t>
            </a:r>
            <a:r>
              <a:rPr lang="en-GB" baseline="0" dirty="0" smtClean="0"/>
              <a:t> Insert Options</a:t>
            </a:r>
          </a:p>
          <a:p>
            <a:r>
              <a:rPr lang="en-GB" baseline="0" dirty="0" smtClean="0"/>
              <a:t>Simple “where [template] is [Site Root] add [Section Page] insert option”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5787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MaxSectionsAllowed</a:t>
            </a:r>
            <a:r>
              <a:rPr lang="en-GB" dirty="0" smtClean="0"/>
              <a:t>, on a</a:t>
            </a:r>
            <a:r>
              <a:rPr lang="en-GB" baseline="0" dirty="0" smtClean="0"/>
              <a:t> “when Section Page is allowed” rule text.</a:t>
            </a:r>
            <a:br>
              <a:rPr lang="en-GB" baseline="0" dirty="0" smtClean="0"/>
            </a:br>
            <a:r>
              <a:rPr lang="en-GB" baseline="0" dirty="0" smtClean="0"/>
              <a:t>/</a:t>
            </a:r>
            <a:r>
              <a:rPr lang="en-GB" baseline="0" dirty="0" err="1" smtClean="0"/>
              <a:t>sitecore</a:t>
            </a:r>
            <a:r>
              <a:rPr lang="en-GB" baseline="0" dirty="0" smtClean="0"/>
              <a:t>/system/Settings/Rules/Definitions/Elements/Insert Options/Sections Allowed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/system/Settings/Rules/Definitions/Elements/Insert Options/Sections Allowed</a:t>
            </a:r>
            <a:br>
              <a:rPr lang="en-GB" dirty="0" smtClean="0"/>
            </a:br>
            <a:r>
              <a:rPr lang="en-GB" dirty="0" smtClean="0"/>
              <a:t>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/system/Settings/Rules/Insert Options/Rules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20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2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where the number of Section Page [</a:t>
            </a:r>
            <a:r>
              <a:rPr lang="en-GB" dirty="0" err="1" smtClean="0"/>
              <a:t>operatorid,Operator,,compares</a:t>
            </a:r>
            <a:r>
              <a:rPr lang="en-GB" dirty="0" smtClean="0"/>
              <a:t> to] [</a:t>
            </a:r>
            <a:r>
              <a:rPr lang="en-GB" dirty="0" err="1" smtClean="0"/>
              <a:t>value,Integer,,number</a:t>
            </a:r>
            <a:r>
              <a:rPr lang="en-GB" dirty="0" smtClean="0"/>
              <a:t>]</a:t>
            </a:r>
            <a:br>
              <a:rPr lang="en-GB" dirty="0" smtClean="0"/>
            </a:br>
            <a:r>
              <a:rPr lang="en-GB" dirty="0" smtClean="0"/>
              <a:t>Explain how that works. Operator</a:t>
            </a:r>
            <a:r>
              <a:rPr lang="en-GB" baseline="0" dirty="0" smtClean="0"/>
              <a:t> macro, Integer macro. Properties in code.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270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/system/Settings/Rules/Definitions/Elements/Insert Options/Variable Templates Allowed</a:t>
            </a:r>
          </a:p>
          <a:p>
            <a:r>
              <a:rPr lang="en-GB" dirty="0" smtClean="0"/>
              <a:t>where the number of [</a:t>
            </a:r>
            <a:r>
              <a:rPr lang="en-GB" dirty="0" err="1" smtClean="0"/>
              <a:t>templateid,Template,,template</a:t>
            </a:r>
            <a:r>
              <a:rPr lang="en-GB" dirty="0" smtClean="0"/>
              <a:t>] child items [</a:t>
            </a:r>
            <a:r>
              <a:rPr lang="en-GB" dirty="0" err="1" smtClean="0"/>
              <a:t>operatorid,Operator,,compares</a:t>
            </a:r>
            <a:r>
              <a:rPr lang="en-GB" dirty="0" smtClean="0"/>
              <a:t> to] [</a:t>
            </a:r>
            <a:r>
              <a:rPr lang="en-GB" dirty="0" err="1" smtClean="0"/>
              <a:t>value,Integer,,number</a:t>
            </a:r>
            <a:r>
              <a:rPr lang="en-GB" dirty="0" smtClean="0"/>
              <a:t>]</a:t>
            </a:r>
          </a:p>
          <a:p>
            <a:r>
              <a:rPr lang="en-GB" dirty="0" err="1" smtClean="0"/>
              <a:t>Website.RulesEngine.VariableTemplatesAllowed</a:t>
            </a:r>
            <a:r>
              <a:rPr lang="en-GB" dirty="0" smtClean="0"/>
              <a:t>, Website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6854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Add a new rule: 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/system/Settings/Rules/Content Editor Warnings/Rules/Content Editor Warning Rule</a:t>
            </a:r>
          </a:p>
          <a:p>
            <a:r>
              <a:rPr lang="en-GB" dirty="0" smtClean="0"/>
              <a:t>Notice how the</a:t>
            </a:r>
            <a:r>
              <a:rPr lang="en-GB" baseline="0" dirty="0" smtClean="0"/>
              <a:t> rule field does not allow us to select our condition. Add “Insert Options” on “Tags” and see how it is now included.</a:t>
            </a:r>
          </a:p>
          <a:p>
            <a:r>
              <a:rPr lang="en-GB" baseline="0" dirty="0" smtClean="0"/>
              <a:t>Now we can use our condition. Explain a bit about why this is, context and so on.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604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 smtClean="0"/>
              <a:t>Klik på ikonet for at tilføje et billede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mark@cassidy.dk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356" y="2674938"/>
            <a:ext cx="3451225" cy="34512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SUGDE M</a:t>
            </a:r>
            <a:r>
              <a:rPr lang="da-DK" dirty="0" smtClean="0"/>
              <a:t>ünchen, 18 Jan 2017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31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Replicating our Insert Rule Demonstration</a:t>
            </a:r>
            <a:endParaRPr lang="en-GB" dirty="0"/>
          </a:p>
        </p:txBody>
      </p:sp>
      <p:pic>
        <p:nvPicPr>
          <p:cNvPr id="4102" name="Picture 6" descr="https://media2.giphy.com/media/91LXittRuHiW4/200.gif#349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019" y="3448050"/>
            <a:ext cx="30099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093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Replicating the hard wired logic from our Insert Rule in a simple </a:t>
            </a:r>
            <a:r>
              <a:rPr lang="en-US" dirty="0" err="1" smtClean="0"/>
              <a:t>Sitecore</a:t>
            </a:r>
            <a:r>
              <a:rPr lang="en-US" dirty="0" smtClean="0"/>
              <a:t> Rules Engine Rule</a:t>
            </a:r>
          </a:p>
          <a:p>
            <a:r>
              <a:rPr lang="en-US" dirty="0" err="1" smtClean="0"/>
              <a:t>MaxSectionsAllowed</a:t>
            </a:r>
            <a:r>
              <a:rPr lang="en-US" dirty="0" smtClean="0"/>
              <a:t> </a:t>
            </a:r>
            <a:r>
              <a:rPr lang="en-US" dirty="0" smtClean="0"/>
              <a:t>as a </a:t>
            </a:r>
            <a:r>
              <a:rPr lang="en-US" dirty="0" err="1" smtClean="0"/>
              <a:t>WhenCondition</a:t>
            </a:r>
            <a:r>
              <a:rPr lang="en-US" dirty="0" smtClean="0"/>
              <a:t>&lt;T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Achieves what we did before, but can now be combined with additional conditions</a:t>
            </a:r>
          </a:p>
          <a:p>
            <a:pPr lvl="1"/>
            <a:r>
              <a:rPr lang="en-US" dirty="0" smtClean="0"/>
              <a:t>E.g. “if user is in role </a:t>
            </a:r>
            <a:r>
              <a:rPr lang="en-US" u="sng" dirty="0" smtClean="0"/>
              <a:t>Site Admins</a:t>
            </a:r>
            <a:r>
              <a:rPr lang="en-US" dirty="0" smtClean="0"/>
              <a:t> OR …”</a:t>
            </a:r>
            <a:endParaRPr lang="en-US" dirty="0" smtClean="0"/>
          </a:p>
          <a:p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Insert Options Condition </a:t>
            </a:r>
            <a:r>
              <a:rPr lang="en-US" dirty="0" smtClean="0"/>
              <a:t>Summary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4207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Combining Conditions Demo</a:t>
            </a:r>
            <a:endParaRPr lang="en-GB" dirty="0"/>
          </a:p>
        </p:txBody>
      </p:sp>
      <p:pic>
        <p:nvPicPr>
          <p:cNvPr id="3074" name="Picture 2" descr="https://media3.giphy.com/media/Zfi5MELo8L2da/200.gif#255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719" y="3448050"/>
            <a:ext cx="4762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07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it configurable, how many </a:t>
            </a:r>
            <a:r>
              <a:rPr lang="en-US" dirty="0" smtClean="0"/>
              <a:t>Section items </a:t>
            </a:r>
            <a:r>
              <a:rPr lang="en-US" dirty="0" smtClean="0"/>
              <a:t>are allowed</a:t>
            </a:r>
          </a:p>
          <a:p>
            <a:r>
              <a:rPr lang="en-US" dirty="0" smtClean="0"/>
              <a:t>Based on the </a:t>
            </a:r>
            <a:r>
              <a:rPr lang="en-US" dirty="0" err="1" smtClean="0"/>
              <a:t>IntegerComparisonCondition</a:t>
            </a:r>
            <a:r>
              <a:rPr lang="en-US" dirty="0" smtClean="0"/>
              <a:t>&lt;T&gt;</a:t>
            </a:r>
          </a:p>
          <a:p>
            <a:pPr lvl="1"/>
            <a:r>
              <a:rPr lang="en-US" dirty="0" smtClean="0"/>
              <a:t>Which is an </a:t>
            </a:r>
            <a:r>
              <a:rPr lang="en-US" dirty="0" err="1" smtClean="0"/>
              <a:t>OperatorCondition</a:t>
            </a:r>
            <a:r>
              <a:rPr lang="en-US" dirty="0" smtClean="0"/>
              <a:t>&lt;T&gt;</a:t>
            </a:r>
          </a:p>
          <a:p>
            <a:pPr lvl="2"/>
            <a:r>
              <a:rPr lang="en-US" dirty="0" smtClean="0"/>
              <a:t>Which is a </a:t>
            </a:r>
            <a:r>
              <a:rPr lang="en-US" dirty="0" err="1" smtClean="0"/>
              <a:t>WhenCondition</a:t>
            </a:r>
            <a:r>
              <a:rPr lang="en-US" dirty="0" smtClean="0"/>
              <a:t>&lt;T&gt;</a:t>
            </a:r>
          </a:p>
          <a:p>
            <a:pPr lvl="3"/>
            <a:r>
              <a:rPr lang="en-US" dirty="0" smtClean="0"/>
              <a:t>Which is an </a:t>
            </a:r>
            <a:r>
              <a:rPr lang="en-US" dirty="0" err="1" smtClean="0"/>
              <a:t>IntegerComparisonCondition</a:t>
            </a:r>
            <a:r>
              <a:rPr lang="en-US" dirty="0" smtClean="0"/>
              <a:t>&lt;T&gt;</a:t>
            </a:r>
          </a:p>
          <a:p>
            <a:pPr lvl="4"/>
            <a:r>
              <a:rPr lang="en-US" dirty="0" smtClean="0"/>
              <a:t>Just kidding. On the last bit ;-)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Expanding Our Insert Option Condition Demonstration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2943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Variable Amount Demonstration</a:t>
            </a:r>
            <a:endParaRPr lang="en-GB" dirty="0"/>
          </a:p>
        </p:txBody>
      </p:sp>
      <p:pic>
        <p:nvPicPr>
          <p:cNvPr id="5122" name="Picture 2" descr="https://media3.giphy.com/media/NBXmdqSQrganm/200.gif#29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081" y="3448050"/>
            <a:ext cx="353377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231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Still based on the </a:t>
            </a:r>
            <a:r>
              <a:rPr lang="en-US" dirty="0" err="1" smtClean="0"/>
              <a:t>IntegerOperatorCondition</a:t>
            </a:r>
            <a:r>
              <a:rPr lang="en-US" dirty="0" smtClean="0"/>
              <a:t>&lt;T&gt;</a:t>
            </a:r>
          </a:p>
          <a:p>
            <a:r>
              <a:rPr lang="en-US" dirty="0" smtClean="0"/>
              <a:t>Add an extra public property to allow the </a:t>
            </a:r>
            <a:r>
              <a:rPr lang="en-US" dirty="0" err="1" smtClean="0"/>
              <a:t>TemplateId</a:t>
            </a:r>
            <a:r>
              <a:rPr lang="en-US" dirty="0" smtClean="0"/>
              <a:t> to be defined from the Rule configuration</a:t>
            </a:r>
          </a:p>
          <a:p>
            <a:r>
              <a:rPr lang="en-US" dirty="0" err="1" smtClean="0"/>
              <a:t>Sitecore</a:t>
            </a:r>
            <a:r>
              <a:rPr lang="en-US" dirty="0" smtClean="0"/>
              <a:t> “magic” wires it all up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Completing the Insert Option Rule, making the template configurable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7866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Adding New Parameters Demonstration</a:t>
            </a:r>
            <a:endParaRPr lang="en-GB" dirty="0"/>
          </a:p>
        </p:txBody>
      </p:sp>
      <p:pic>
        <p:nvPicPr>
          <p:cNvPr id="6146" name="Picture 2" descr="https://media4.giphy.com/media/QvAcBRjmOyyRi/200.gif#301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719" y="3448050"/>
            <a:ext cx="4762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29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Content Editor Warnings</a:t>
            </a:r>
          </a:p>
          <a:p>
            <a:r>
              <a:rPr lang="en-US" dirty="0" smtClean="0"/>
              <a:t>Indexing</a:t>
            </a:r>
          </a:p>
          <a:p>
            <a:r>
              <a:rPr lang="en-US" dirty="0" smtClean="0"/>
              <a:t>Conditional Renderings</a:t>
            </a:r>
          </a:p>
          <a:p>
            <a:r>
              <a:rPr lang="en-US" dirty="0" smtClean="0"/>
              <a:t>Item Events</a:t>
            </a:r>
          </a:p>
          <a:p>
            <a:r>
              <a:rPr lang="en-US" dirty="0" smtClean="0"/>
              <a:t>Campaigns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Sitecore</a:t>
            </a:r>
            <a:r>
              <a:rPr lang="en-US" dirty="0" smtClean="0"/>
              <a:t> Rules Engine is already set up in many areas of your solution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827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Using our Condition as a </a:t>
            </a:r>
            <a:br>
              <a:rPr lang="en-GB" dirty="0" smtClean="0"/>
            </a:br>
            <a:r>
              <a:rPr lang="en-GB" dirty="0" smtClean="0"/>
              <a:t>Content Editor Warning</a:t>
            </a:r>
            <a:endParaRPr lang="en-GB" dirty="0"/>
          </a:p>
        </p:txBody>
      </p:sp>
      <p:pic>
        <p:nvPicPr>
          <p:cNvPr id="7170" name="Picture 2" descr="https://media2.giphy.com/media/Bjm9uPSepV1wQ/200.gif#290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444" y="3448050"/>
            <a:ext cx="45910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13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9342" y="2674938"/>
            <a:ext cx="3893253" cy="34512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look at a </a:t>
            </a:r>
            <a:r>
              <a:rPr lang="en-GB" dirty="0" err="1" smtClean="0"/>
              <a:t>RuleContext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8796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Started working with </a:t>
            </a:r>
            <a:r>
              <a:rPr lang="en-GB" dirty="0" err="1" smtClean="0"/>
              <a:t>Sitecore</a:t>
            </a:r>
            <a:r>
              <a:rPr lang="en-GB" dirty="0" smtClean="0"/>
              <a:t> in 2005</a:t>
            </a:r>
          </a:p>
          <a:p>
            <a:r>
              <a:rPr lang="en-GB" dirty="0" smtClean="0"/>
              <a:t>Certified on 5.1.1.12 on October 12, 2005</a:t>
            </a:r>
          </a:p>
          <a:p>
            <a:r>
              <a:rPr lang="en-GB" dirty="0" smtClean="0"/>
              <a:t>Started blogging January 2006</a:t>
            </a:r>
          </a:p>
          <a:p>
            <a:pPr lvl="1"/>
            <a:r>
              <a:rPr lang="en-GB" dirty="0" smtClean="0"/>
              <a:t>About breaking </a:t>
            </a:r>
            <a:r>
              <a:rPr lang="en-GB" dirty="0" err="1" smtClean="0"/>
              <a:t>IDTable</a:t>
            </a:r>
            <a:r>
              <a:rPr lang="en-GB" dirty="0" smtClean="0"/>
              <a:t> changes, of all things ;-)</a:t>
            </a:r>
          </a:p>
          <a:p>
            <a:r>
              <a:rPr lang="en-GB" dirty="0" smtClean="0"/>
              <a:t>MVP in 2009 and 2014 and…</a:t>
            </a:r>
          </a:p>
          <a:p>
            <a:r>
              <a:rPr lang="en-GB" dirty="0" smtClean="0"/>
              <a:t>Worked in Denmark, UK, Germany, Switzerland, USA, Spain, The Netherlands, Belgium</a:t>
            </a:r>
          </a:p>
          <a:p>
            <a:r>
              <a:rPr lang="en-GB" dirty="0" smtClean="0"/>
              <a:t>~22.000 </a:t>
            </a:r>
            <a:r>
              <a:rPr lang="en-GB" dirty="0" err="1" smtClean="0"/>
              <a:t>Sitecore</a:t>
            </a:r>
            <a:r>
              <a:rPr lang="en-GB" dirty="0" smtClean="0"/>
              <a:t> hours billed (e/o 2016)</a:t>
            </a:r>
          </a:p>
          <a:p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About 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9040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</a:t>
            </a:r>
            <a:r>
              <a:rPr lang="en-US" dirty="0" err="1" smtClean="0"/>
              <a:t>RuleContext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Close analogy to the </a:t>
            </a:r>
            <a:r>
              <a:rPr lang="en-US" dirty="0" err="1" smtClean="0"/>
              <a:t>PipelineArgs</a:t>
            </a:r>
            <a:r>
              <a:rPr lang="en-US" dirty="0" smtClean="0"/>
              <a:t> in a </a:t>
            </a:r>
            <a:r>
              <a:rPr lang="en-US" dirty="0" err="1" smtClean="0"/>
              <a:t>Sitecore</a:t>
            </a:r>
            <a:r>
              <a:rPr lang="en-US" dirty="0" smtClean="0"/>
              <a:t> Pipeline Processor</a:t>
            </a:r>
          </a:p>
          <a:p>
            <a:pPr lvl="1"/>
            <a:r>
              <a:rPr lang="en-US" dirty="0" smtClean="0"/>
              <a:t>Holds state through execution of all the rules in your Rule field</a:t>
            </a:r>
          </a:p>
          <a:p>
            <a:r>
              <a:rPr lang="en-US" dirty="0" smtClean="0"/>
              <a:t>How wire up your own code to use the </a:t>
            </a:r>
            <a:r>
              <a:rPr lang="en-US" dirty="0" err="1" smtClean="0"/>
              <a:t>Sitecore</a:t>
            </a:r>
            <a:r>
              <a:rPr lang="en-US" dirty="0" smtClean="0"/>
              <a:t> Rules Engine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RuleContext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7549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Rules Demonstration</a:t>
            </a:r>
            <a:endParaRPr lang="da-DK" dirty="0"/>
          </a:p>
        </p:txBody>
      </p:sp>
      <p:pic>
        <p:nvPicPr>
          <p:cNvPr id="8194" name="Picture 2" descr="https://media0.giphy.com/media/APPjmU8gQUnBK/200.gif#542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619" y="3448050"/>
            <a:ext cx="25527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93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Very little work involved in wiring up conditions</a:t>
            </a:r>
          </a:p>
          <a:p>
            <a:r>
              <a:rPr lang="en-GB" dirty="0" smtClean="0"/>
              <a:t>Hook them up to your existing “site knowledge” and use them for conditional renderings</a:t>
            </a:r>
          </a:p>
          <a:p>
            <a:pPr lvl="1"/>
            <a:r>
              <a:rPr lang="en-GB" dirty="0" smtClean="0"/>
              <a:t>Basket Value</a:t>
            </a:r>
          </a:p>
          <a:p>
            <a:pPr lvl="1"/>
            <a:r>
              <a:rPr lang="en-GB" dirty="0" smtClean="0"/>
              <a:t>Purchase History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9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  <p:pic>
        <p:nvPicPr>
          <p:cNvPr id="9218" name="Picture 2" descr="https://media4.giphy.com/media/9rg72ArgYOSpG/200.gif#396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69" y="3448050"/>
            <a:ext cx="25146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707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Rule your solutions</a:t>
            </a:r>
            <a:br>
              <a:rPr lang="en-US" dirty="0" smtClean="0"/>
            </a:br>
            <a:r>
              <a:rPr lang="en-US" dirty="0" smtClean="0"/>
              <a:t>with the </a:t>
            </a:r>
            <a:r>
              <a:rPr lang="en-US" dirty="0" err="1" smtClean="0"/>
              <a:t>Sitecore</a:t>
            </a:r>
            <a:r>
              <a:rPr lang="en-US" dirty="0" smtClean="0"/>
              <a:t> Rules </a:t>
            </a:r>
            <a:r>
              <a:rPr lang="en-US" dirty="0" smtClean="0"/>
              <a:t>Engine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Mark Cassidy, </a:t>
            </a:r>
            <a:r>
              <a:rPr lang="en-US" dirty="0" smtClean="0"/>
              <a:t>Cassidy Consult</a:t>
            </a:r>
            <a:endParaRPr lang="en-US" dirty="0" smtClean="0"/>
          </a:p>
          <a:p>
            <a:r>
              <a:rPr lang="en-US" dirty="0" smtClean="0"/>
              <a:t>International </a:t>
            </a:r>
            <a:r>
              <a:rPr lang="en-US" dirty="0" err="1" smtClean="0"/>
              <a:t>Sitecore</a:t>
            </a:r>
            <a:r>
              <a:rPr lang="en-US" dirty="0" smtClean="0"/>
              <a:t> </a:t>
            </a:r>
            <a:r>
              <a:rPr lang="en-US" dirty="0" smtClean="0"/>
              <a:t>Consultant / Architect</a:t>
            </a:r>
          </a:p>
          <a:p>
            <a:r>
              <a:rPr lang="en-US" dirty="0" smtClean="0">
                <a:hlinkClick r:id="rId2"/>
              </a:rPr>
              <a:t>mark@cassidy.dk</a:t>
            </a:r>
            <a:r>
              <a:rPr lang="en-US" dirty="0" smtClean="0"/>
              <a:t> – http://cassidy-consult.com</a:t>
            </a:r>
            <a:endParaRPr lang="en-US" dirty="0" smtClean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9572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First appeared in </a:t>
            </a:r>
            <a:r>
              <a:rPr lang="en-US" dirty="0" err="1" smtClean="0"/>
              <a:t>Sitecore</a:t>
            </a:r>
            <a:r>
              <a:rPr lang="en-US" dirty="0" smtClean="0"/>
              <a:t> </a:t>
            </a:r>
            <a:r>
              <a:rPr lang="en-US" dirty="0" smtClean="0"/>
              <a:t>6.1 (</a:t>
            </a:r>
            <a:r>
              <a:rPr lang="en-GB" dirty="0" smtClean="0"/>
              <a:t>2009)</a:t>
            </a:r>
            <a:endParaRPr lang="en-US" dirty="0" smtClean="0"/>
          </a:p>
          <a:p>
            <a:r>
              <a:rPr lang="en-US" dirty="0" smtClean="0"/>
              <a:t>Essentially a “[content management] user configurable set of conditions and actions”</a:t>
            </a:r>
          </a:p>
          <a:p>
            <a:r>
              <a:rPr lang="en-US" dirty="0" smtClean="0"/>
              <a:t>These rules/actions are configured much in the same way Outlook Mail Rules are configured</a:t>
            </a:r>
          </a:p>
          <a:p>
            <a:r>
              <a:rPr lang="en-US" dirty="0" smtClean="0"/>
              <a:t>Once so defined, </a:t>
            </a:r>
            <a:r>
              <a:rPr lang="en-US" dirty="0" err="1" smtClean="0"/>
              <a:t>Sitecore</a:t>
            </a:r>
            <a:r>
              <a:rPr lang="en-US" dirty="0" smtClean="0"/>
              <a:t> will evaluate the conditions and invoke the actions as necessary</a:t>
            </a:r>
          </a:p>
          <a:p>
            <a:r>
              <a:rPr lang="en-US" dirty="0" smtClean="0"/>
              <a:t>Areas of your solution can have each their own set of rules and actions. In </a:t>
            </a:r>
            <a:r>
              <a:rPr lang="en-US" dirty="0" err="1" smtClean="0"/>
              <a:t>Sitecore</a:t>
            </a:r>
            <a:r>
              <a:rPr lang="en-US" dirty="0" smtClean="0"/>
              <a:t> this is also called your “Rule Context”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Rules Engine - A </a:t>
            </a:r>
            <a:r>
              <a:rPr lang="en-US" dirty="0" smtClean="0"/>
              <a:t>brief overview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9951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If this has you confused, don’t panic!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One is “local” to the item or template and can be configured by your CM users. Technically, this isn’t even a </a:t>
            </a:r>
            <a:r>
              <a:rPr lang="en-US" dirty="0" err="1" smtClean="0">
                <a:sym typeface="Wingdings" panose="05000000000000000000" pitchFamily="2" charset="2"/>
              </a:rPr>
              <a:t>Sitecore</a:t>
            </a:r>
            <a:r>
              <a:rPr lang="en-US" dirty="0" smtClean="0">
                <a:sym typeface="Wingdings" panose="05000000000000000000" pitchFamily="2" charset="2"/>
              </a:rPr>
              <a:t> Rules Engine Rule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One is “global” to all item inserts and requires access to the “system” area to configure</a:t>
            </a:r>
            <a:br>
              <a:rPr lang="en-US" dirty="0" smtClean="0">
                <a:sym typeface="Wingdings" panose="05000000000000000000" pitchFamily="2" charset="2"/>
              </a:rPr>
            </a:br>
            <a:endParaRPr lang="en-US" dirty="0" smtClean="0"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Between them, these eliminate the need for “dumb templates” just to allow specific insert options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Insert Rules and Insert Options Rules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55380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 Rules Demonstration</a:t>
            </a:r>
            <a:endParaRPr lang="da-DK" dirty="0"/>
          </a:p>
        </p:txBody>
      </p:sp>
      <p:pic>
        <p:nvPicPr>
          <p:cNvPr id="1026" name="Picture 2" descr="https://media0.giphy.com/media/ZhjFECeRWbDWM/200.gif#123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756" y="3448050"/>
            <a:ext cx="340042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10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for writing complicated logic to control the information architecture of the solution</a:t>
            </a:r>
          </a:p>
          <a:p>
            <a:r>
              <a:rPr lang="en-US" dirty="0" smtClean="0"/>
              <a:t>Allows you to add or remove insert options via code</a:t>
            </a:r>
          </a:p>
          <a:p>
            <a:r>
              <a:rPr lang="en-US" dirty="0" smtClean="0"/>
              <a:t>Can be configured on an item or template level and further enabled or disabled by your CM users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Can in most cases be replaced by an equivalent Insert Options Rule using </a:t>
            </a:r>
            <a:r>
              <a:rPr lang="en-US" dirty="0" err="1" smtClean="0"/>
              <a:t>Sitecore</a:t>
            </a:r>
            <a:r>
              <a:rPr lang="en-US" dirty="0" smtClean="0"/>
              <a:t> Rules Engine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 Rules Summary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7320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Insert Options Rules Demonstration</a:t>
            </a:r>
            <a:endParaRPr lang="da-DK" dirty="0"/>
          </a:p>
        </p:txBody>
      </p:sp>
      <p:pic>
        <p:nvPicPr>
          <p:cNvPr id="2050" name="Picture 2" descr="https://media2.giphy.com/media/azA0igTLB8YJW/200.gif#194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4381" y="3448050"/>
            <a:ext cx="254317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759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Highly flexible configuration of Insert Options without having to deploy code</a:t>
            </a:r>
          </a:p>
          <a:p>
            <a:r>
              <a:rPr lang="en-US" dirty="0" smtClean="0"/>
              <a:t>Can solve problems such as site-specific Insert Options and adapt to specific roles of the CM user</a:t>
            </a:r>
          </a:p>
          <a:p>
            <a:r>
              <a:rPr lang="en-US" dirty="0" smtClean="0"/>
              <a:t>Runs globally, not bound to specific items or templates</a:t>
            </a:r>
          </a:p>
          <a:p>
            <a:r>
              <a:rPr lang="en-US" dirty="0" smtClean="0"/>
              <a:t>Adding your own conditions to solve specific cases is relatively straight forward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 Options Rules Summary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0658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ølgeform">
  <a:themeElements>
    <a:clrScheme name="Bølg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Bølg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ølg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1137</TotalTime>
  <Words>773</Words>
  <Application>Microsoft Office PowerPoint</Application>
  <PresentationFormat>On-screen Show (4:3)</PresentationFormat>
  <Paragraphs>98</Paragraphs>
  <Slides>23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Candara</vt:lpstr>
      <vt:lpstr>Symbol</vt:lpstr>
      <vt:lpstr>Wingdings</vt:lpstr>
      <vt:lpstr>Bølgeform</vt:lpstr>
      <vt:lpstr>SUGDE München, 18 Jan 2017</vt:lpstr>
      <vt:lpstr>About me</vt:lpstr>
      <vt:lpstr>Rule your solutions with the Sitecore Rules Engine</vt:lpstr>
      <vt:lpstr>Rules Engine - A brief overview</vt:lpstr>
      <vt:lpstr>Insert Rules and Insert Options Rules</vt:lpstr>
      <vt:lpstr>Insert Rules Demonstration</vt:lpstr>
      <vt:lpstr>Insert Rules Summary</vt:lpstr>
      <vt:lpstr>Insert Options Rules Demonstration</vt:lpstr>
      <vt:lpstr>Insert Options Rules Summary</vt:lpstr>
      <vt:lpstr>Replicating our Insert Rule Demonstration</vt:lpstr>
      <vt:lpstr>Insert Options Condition Summary</vt:lpstr>
      <vt:lpstr>Combining Conditions Demo</vt:lpstr>
      <vt:lpstr>Expanding Our Insert Option Condition Demonstration</vt:lpstr>
      <vt:lpstr>Variable Amount Demonstration</vt:lpstr>
      <vt:lpstr>Completing the Insert Option Rule, making the template configurable</vt:lpstr>
      <vt:lpstr>Adding New Parameters Demonstration</vt:lpstr>
      <vt:lpstr>Sitecore Rules Engine is already set up in many areas of your solution</vt:lpstr>
      <vt:lpstr>Using our Condition as a  Content Editor Warning</vt:lpstr>
      <vt:lpstr>A look at a RuleContext</vt:lpstr>
      <vt:lpstr>The RuleContext</vt:lpstr>
      <vt:lpstr>Page Rules Demonstration</vt:lpstr>
      <vt:lpstr>Summary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Rule your solutions with the Sitecore Rules Engine</dc:title>
  <dc:creator>Windows User;markc@corepoint-it.dk</dc:creator>
  <cp:lastModifiedBy>Mark Cassidy</cp:lastModifiedBy>
  <cp:revision>64</cp:revision>
  <dcterms:created xsi:type="dcterms:W3CDTF">2013-10-27T10:57:31Z</dcterms:created>
  <dcterms:modified xsi:type="dcterms:W3CDTF">2017-01-17T18:46:25Z</dcterms:modified>
</cp:coreProperties>
</file>

<file path=docProps/thumbnail.jpeg>
</file>